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anumMyeongjo ExtraBold"/>
      <p:bold r:id="rId26"/>
    </p:embeddedFont>
    <p:embeddedFont>
      <p:font typeface="Nanum Myeongj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anumMyeongjoExtraBold-bold.fntdata"/><Relationship Id="rId25" Type="http://schemas.openxmlformats.org/officeDocument/2006/relationships/slide" Target="slides/slide19.xml"/><Relationship Id="rId28" Type="http://schemas.openxmlformats.org/officeDocument/2006/relationships/font" Target="fonts/NanumMyeongjo-bold.fntdata"/><Relationship Id="rId27" Type="http://schemas.openxmlformats.org/officeDocument/2006/relationships/font" Target="fonts/NanumMyeongj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2b113cb0f_2_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42b113cb0f_2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2b113cb0f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42b113cb0f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2b113cb0f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42b113cb0f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1b08fb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421b08fb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21b08fb6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421b08fb6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21b08fb6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421b08fb6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ec36a65f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2ec36a65f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ec36a65fa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2ec36a65fa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ec36a65fa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2ec36a65fa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21b08fb6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21b08fb6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2b113cb0f_2_3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42b113cb0f_2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2b113cb0f_2_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2b113cb0f_2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2b113cb0f_2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42b113cb0f_2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b113cb0f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42b113cb0f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b113cb0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42b113cb0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2b113cb0f_2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42b113cb0f_2_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42b113cb0f_2_2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2b113cb0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42b113cb0f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b113cb0f_2_2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42b113cb0f_2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b113cb0f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42b113cb0f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5824538" y="809625"/>
            <a:ext cx="2913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824538" y="3084910"/>
            <a:ext cx="2913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i="1" sz="1800"/>
            </a:lvl1pPr>
            <a:lvl2pPr lvl="1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7078898" y="2768153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4"/>
          <p:cNvSpPr/>
          <p:nvPr>
            <p:ph idx="2" type="pic"/>
          </p:nvPr>
        </p:nvSpPr>
        <p:spPr>
          <a:xfrm>
            <a:off x="406004" y="404813"/>
            <a:ext cx="5003100" cy="431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10000" y="405000"/>
            <a:ext cx="33201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3" name="Google Shape;63;p15"/>
          <p:cNvCxnSpPr/>
          <p:nvPr/>
        </p:nvCxnSpPr>
        <p:spPr>
          <a:xfrm>
            <a:off x="2267543" y="1732655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10000" y="2069307"/>
            <a:ext cx="33456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 sz="1500"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>
            <a:off x="4991096" y="0"/>
            <a:ext cx="41529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409010" y="404813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5409011" y="2672765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/>
          <p:nvPr>
            <p:ph idx="2" type="pic"/>
          </p:nvPr>
        </p:nvSpPr>
        <p:spPr>
          <a:xfrm>
            <a:off x="0" y="0"/>
            <a:ext cx="2902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16"/>
          <p:cNvCxnSpPr/>
          <p:nvPr/>
        </p:nvCxnSpPr>
        <p:spPr>
          <a:xfrm>
            <a:off x="5831063" y="1732655"/>
            <a:ext cx="405000" cy="0"/>
          </a:xfrm>
          <a:prstGeom prst="straightConnector1">
            <a:avLst/>
          </a:prstGeom>
          <a:noFill/>
          <a:ln cap="flat" cmpd="sng" w="10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738563" y="2069307"/>
            <a:ext cx="4590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i="1" sz="1800"/>
            </a:lvl1pPr>
            <a:lvl2pPr lvl="1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/>
          <p:nvPr>
            <p:ph idx="2" type="pic"/>
          </p:nvPr>
        </p:nvSpPr>
        <p:spPr>
          <a:xfrm>
            <a:off x="6247210" y="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6246900" y="171450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/>
          <p:nvPr>
            <p:ph idx="4" type="pic"/>
          </p:nvPr>
        </p:nvSpPr>
        <p:spPr>
          <a:xfrm>
            <a:off x="6246900" y="3429000"/>
            <a:ext cx="2896800" cy="1714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17"/>
          <p:cNvGrpSpPr/>
          <p:nvPr/>
        </p:nvGrpSpPr>
        <p:grpSpPr>
          <a:xfrm>
            <a:off x="2550690" y="2276409"/>
            <a:ext cx="1111374" cy="616686"/>
            <a:chOff x="4987925" y="2840038"/>
            <a:chExt cx="2216100" cy="1229683"/>
          </a:xfrm>
        </p:grpSpPr>
        <p:sp>
          <p:nvSpPr>
            <p:cNvPr id="86" name="Google Shape;86;p17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9" name="Google Shape;89;p17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90" name="Google Shape;90;p17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 flipH="1" rot="-5400000">
                <a:off x="4432859" y="3200647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2" name="Google Shape;92;p17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93" name="Google Shape;93;p17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4" name="Google Shape;94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rect b="b" l="l" r="r" t="t"/>
                  <a:pathLst>
                    <a:path extrusionOk="0" h="464739" w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5" name="Google Shape;95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6" name="Google Shape;96;p17"/>
              <p:cNvGrpSpPr/>
              <p:nvPr/>
            </p:nvGrpSpPr>
            <p:grpSpPr>
              <a:xfrm flipH="1" rot="8100000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7" name="Google Shape;97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rect b="b" l="l" r="r" t="t"/>
                  <a:pathLst>
                    <a:path extrusionOk="0" h="464739" w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8" name="Google Shape;98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61988" y="1831181"/>
            <a:ext cx="78201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2" name="Google Shape;102;p18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>
            <p:ph idx="2" type="pic"/>
          </p:nvPr>
        </p:nvSpPr>
        <p:spPr>
          <a:xfrm>
            <a:off x="406003" y="407193"/>
            <a:ext cx="8332200" cy="43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405750" y="414631"/>
            <a:ext cx="8332200" cy="2670000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b" bIns="685800" lIns="1165850" spcFirstLastPara="1" rIns="1165850" wrap="square" tIns="0">
            <a:normAutofit/>
          </a:bodyPr>
          <a:lstStyle>
            <a:lvl1pPr lv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405497" y="3084909"/>
            <a:ext cx="8332500" cy="16515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>
                <a:solidFill>
                  <a:schemeClr val="lt1"/>
                </a:solidFill>
              </a:defRPr>
            </a:lvl1pPr>
            <a:lvl2pPr lvl="1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m">
  <p:cSld name="1_Tea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0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9" name="Google Shape;119;p20"/>
          <p:cNvSpPr/>
          <p:nvPr>
            <p:ph idx="2" type="pic"/>
          </p:nvPr>
        </p:nvSpPr>
        <p:spPr>
          <a:xfrm>
            <a:off x="602338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/>
          <p:nvPr>
            <p:ph idx="3" type="pic"/>
          </p:nvPr>
        </p:nvSpPr>
        <p:spPr>
          <a:xfrm>
            <a:off x="223917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/>
          <p:nvPr>
            <p:ph idx="4" type="pic"/>
          </p:nvPr>
        </p:nvSpPr>
        <p:spPr>
          <a:xfrm>
            <a:off x="387533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/>
          <p:nvPr>
            <p:ph idx="5" type="pic"/>
          </p:nvPr>
        </p:nvSpPr>
        <p:spPr>
          <a:xfrm>
            <a:off x="7100520" y="2316256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753215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6" type="body"/>
          </p:nvPr>
        </p:nvSpPr>
        <p:spPr>
          <a:xfrm>
            <a:off x="753215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7" type="body"/>
          </p:nvPr>
        </p:nvSpPr>
        <p:spPr>
          <a:xfrm>
            <a:off x="239004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8" type="body"/>
          </p:nvPr>
        </p:nvSpPr>
        <p:spPr>
          <a:xfrm>
            <a:off x="239004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9" type="body"/>
          </p:nvPr>
        </p:nvSpPr>
        <p:spPr>
          <a:xfrm>
            <a:off x="402620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3" type="body"/>
          </p:nvPr>
        </p:nvSpPr>
        <p:spPr>
          <a:xfrm>
            <a:off x="402620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4" type="body"/>
          </p:nvPr>
        </p:nvSpPr>
        <p:spPr>
          <a:xfrm>
            <a:off x="566236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0"/>
          <p:cNvSpPr/>
          <p:nvPr>
            <p:ph idx="15" type="pic"/>
          </p:nvPr>
        </p:nvSpPr>
        <p:spPr>
          <a:xfrm>
            <a:off x="5511494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 txBox="1"/>
          <p:nvPr>
            <p:ph idx="16" type="body"/>
          </p:nvPr>
        </p:nvSpPr>
        <p:spPr>
          <a:xfrm>
            <a:off x="566236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0"/>
          <p:cNvSpPr/>
          <p:nvPr/>
        </p:nvSpPr>
        <p:spPr>
          <a:xfrm>
            <a:off x="810527" y="4349548"/>
            <a:ext cx="1129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7" type="body"/>
          </p:nvPr>
        </p:nvSpPr>
        <p:spPr>
          <a:xfrm>
            <a:off x="7251396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8" type="body"/>
          </p:nvPr>
        </p:nvSpPr>
        <p:spPr>
          <a:xfrm>
            <a:off x="7251396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98872" y="1828800"/>
            <a:ext cx="81390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1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s">
  <p:cSld name="Content 2 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44" name="Google Shape;144;p22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248595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1248332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4769737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4" type="body"/>
          </p:nvPr>
        </p:nvSpPr>
        <p:spPr>
          <a:xfrm>
            <a:off x="4769474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53" name="Google Shape;153;p22"/>
            <p:cNvSpPr/>
            <p:nvPr/>
          </p:nvSpPr>
          <p:spPr>
            <a:xfrm flipH="1" rot="10800000">
              <a:off x="443748" y="446254"/>
              <a:ext cx="3330000" cy="5760000"/>
            </a:xfrm>
            <a:custGeom>
              <a:rect b="b" l="l" r="r" t="t"/>
              <a:pathLst>
                <a:path extrusionOk="0" h="5760000" w="66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rect b="b" l="l" r="r" t="t"/>
              <a:pathLst>
                <a:path extrusionOk="0" h="120000"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773748" y="446254"/>
              <a:ext cx="0" cy="5760000"/>
            </a:xfrm>
            <a:custGeom>
              <a:rect b="b" l="l" r="r" t="t"/>
              <a:pathLst>
                <a:path extrusionOk="0" h="5760000" w="12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s">
  <p:cSld name="Content 3 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8" name="Google Shape;158;p23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51494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E1B487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751231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3" type="body"/>
          </p:nvPr>
        </p:nvSpPr>
        <p:spPr>
          <a:xfrm>
            <a:off x="3340372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E1B487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4" type="body"/>
          </p:nvPr>
        </p:nvSpPr>
        <p:spPr>
          <a:xfrm>
            <a:off x="3340109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5" type="body"/>
          </p:nvPr>
        </p:nvSpPr>
        <p:spPr>
          <a:xfrm>
            <a:off x="5929448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E1B487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6" type="body"/>
          </p:nvPr>
        </p:nvSpPr>
        <p:spPr>
          <a:xfrm>
            <a:off x="5929249" y="1988290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68" name="Google Shape;168;p23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69" name="Google Shape;169;p23"/>
            <p:cNvSpPr/>
            <p:nvPr/>
          </p:nvSpPr>
          <p:spPr>
            <a:xfrm flipH="1" rot="10800000">
              <a:off x="443748" y="446254"/>
              <a:ext cx="3330000" cy="5760000"/>
            </a:xfrm>
            <a:custGeom>
              <a:rect b="b" l="l" r="r" t="t"/>
              <a:pathLst>
                <a:path extrusionOk="0" h="5760000" w="66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rect b="b" l="l" r="r" t="t"/>
              <a:pathLst>
                <a:path extrusionOk="0" h="120000"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73748" y="446254"/>
              <a:ext cx="0" cy="5760000"/>
            </a:xfrm>
            <a:custGeom>
              <a:rect b="b" l="l" r="r" t="t"/>
              <a:pathLst>
                <a:path extrusionOk="0" h="5760000" w="12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810000" y="405000"/>
            <a:ext cx="25095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4" name="Google Shape;174;p24"/>
          <p:cNvCxnSpPr/>
          <p:nvPr/>
        </p:nvCxnSpPr>
        <p:spPr>
          <a:xfrm rot="5400000">
            <a:off x="3536063" y="1268705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4157664" y="405000"/>
            <a:ext cx="45807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24"/>
          <p:cNvSpPr/>
          <p:nvPr>
            <p:ph idx="2" type="pic"/>
          </p:nvPr>
        </p:nvSpPr>
        <p:spPr>
          <a:xfrm>
            <a:off x="406004" y="3008710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4"/>
          <p:cNvSpPr/>
          <p:nvPr>
            <p:ph idx="3" type="pic"/>
          </p:nvPr>
        </p:nvSpPr>
        <p:spPr>
          <a:xfrm>
            <a:off x="2538647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4"/>
          <p:cNvSpPr/>
          <p:nvPr>
            <p:ph idx="4" type="pic"/>
          </p:nvPr>
        </p:nvSpPr>
        <p:spPr>
          <a:xfrm>
            <a:off x="4671665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/>
          <p:nvPr>
            <p:ph idx="5" type="pic"/>
          </p:nvPr>
        </p:nvSpPr>
        <p:spPr>
          <a:xfrm>
            <a:off x="6804684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1" type="subTitle"/>
          </p:nvPr>
        </p:nvSpPr>
        <p:spPr>
          <a:xfrm>
            <a:off x="2902745" y="3186000"/>
            <a:ext cx="3338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/>
            </a:lvl1pPr>
            <a:lvl2pPr lvl="1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404813" y="404813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5"/>
          <p:cNvSpPr/>
          <p:nvPr>
            <p:ph idx="3" type="pic"/>
          </p:nvPr>
        </p:nvSpPr>
        <p:spPr>
          <a:xfrm>
            <a:off x="6662550" y="405000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4016249" y="2282564"/>
            <a:ext cx="1111374" cy="616686"/>
            <a:chOff x="4987925" y="2840038"/>
            <a:chExt cx="2216100" cy="1229683"/>
          </a:xfrm>
        </p:grpSpPr>
        <p:sp>
          <p:nvSpPr>
            <p:cNvPr id="193" name="Google Shape;193;p25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96" name="Google Shape;196;p25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97" name="Google Shape;197;p25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 flipH="1" rot="-5400000">
                <a:off x="4432859" y="3200647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99" name="Google Shape;199;p25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200" name="Google Shape;200;p25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1" name="Google Shape;201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rect b="b" l="l" r="r" t="t"/>
                  <a:pathLst>
                    <a:path extrusionOk="0" h="464739" w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2" name="Google Shape;202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3" name="Google Shape;203;p25"/>
              <p:cNvGrpSpPr/>
              <p:nvPr/>
            </p:nvGrpSpPr>
            <p:grpSpPr>
              <a:xfrm flipH="1" rot="8100000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4" name="Google Shape;204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rect b="b" l="l" r="r" t="t"/>
                  <a:pathLst>
                    <a:path extrusionOk="0" h="464739" w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5" name="Google Shape;205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8" name="Google Shape;208;p26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6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633413" y="1739503"/>
            <a:ext cx="78771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7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7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607219" y="1921452"/>
            <a:ext cx="7922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indent="-228600" lvl="1" marL="9144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indent="-228600" lvl="3" marL="18288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317500" lvl="4" marL="228600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23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3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09625" y="758429"/>
            <a:ext cx="7520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 b="0" i="0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09625" y="1343025"/>
            <a:ext cx="75201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marR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b="0" i="0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b="0" i="1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3850" lvl="2" marL="137160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b="0" i="0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b="0" i="1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23850" lvl="4" marL="228600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b="0" i="0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64">
          <p15:clr>
            <a:srgbClr val="5ACBF0"/>
          </p15:clr>
        </p15:guide>
        <p15:guide id="2" pos="1298">
          <p15:clr>
            <a:srgbClr val="5ACBF0"/>
          </p15:clr>
        </p15:guide>
        <p15:guide id="3" pos="2355">
          <p15:clr>
            <a:srgbClr val="5ACBF0"/>
          </p15:clr>
        </p15:guide>
        <p15:guide id="4" pos="2616">
          <p15:clr>
            <a:srgbClr val="5ACBF0"/>
          </p15:clr>
        </p15:guide>
        <p15:guide id="5" pos="2091">
          <p15:clr>
            <a:srgbClr val="5ACBF0"/>
          </p15:clr>
        </p15:guide>
        <p15:guide id="6" pos="1825">
          <p15:clr>
            <a:srgbClr val="5ACBF0"/>
          </p15:clr>
        </p15:guide>
        <p15:guide id="7" pos="1563">
          <p15:clr>
            <a:srgbClr val="5ACBF0"/>
          </p15:clr>
        </p15:guide>
        <p15:guide id="8" pos="256">
          <p15:clr>
            <a:srgbClr val="F26B43"/>
          </p15:clr>
        </p15:guide>
        <p15:guide id="9" pos="1038">
          <p15:clr>
            <a:srgbClr val="5ACBF0"/>
          </p15:clr>
        </p15:guide>
        <p15:guide id="10" pos="774">
          <p15:clr>
            <a:srgbClr val="5ACBF0"/>
          </p15:clr>
        </p15:guide>
        <p15:guide id="11" pos="510">
          <p15:clr>
            <a:srgbClr val="FDE53C"/>
          </p15:clr>
        </p15:guide>
        <p15:guide id="12" pos="3144">
          <p15:clr>
            <a:srgbClr val="5ACBF0"/>
          </p15:clr>
        </p15:guide>
        <p15:guide id="13" pos="3407">
          <p15:clr>
            <a:srgbClr val="5ACBF0"/>
          </p15:clr>
        </p15:guide>
        <p15:guide id="14" pos="3669">
          <p15:clr>
            <a:srgbClr val="5ACBF0"/>
          </p15:clr>
        </p15:guide>
        <p15:guide id="15" pos="3933">
          <p15:clr>
            <a:srgbClr val="5ACBF0"/>
          </p15:clr>
        </p15:guide>
        <p15:guide id="16" pos="4197">
          <p15:clr>
            <a:srgbClr val="5ACBF0"/>
          </p15:clr>
        </p15:guide>
        <p15:guide id="17" pos="4461">
          <p15:clr>
            <a:srgbClr val="5ACBF0"/>
          </p15:clr>
        </p15:guide>
        <p15:guide id="18" pos="4722">
          <p15:clr>
            <a:srgbClr val="5ACBF0"/>
          </p15:clr>
        </p15:guide>
        <p15:guide id="19" pos="4986">
          <p15:clr>
            <a:srgbClr val="5ACBF0"/>
          </p15:clr>
        </p15:guide>
        <p15:guide id="20" pos="5247">
          <p15:clr>
            <a:srgbClr val="FDE53C"/>
          </p15:clr>
        </p15:guide>
        <p15:guide id="21" orient="horz" pos="251">
          <p15:clr>
            <a:srgbClr val="F26B43"/>
          </p15:clr>
        </p15:guide>
        <p15:guide id="22" orient="horz" pos="510">
          <p15:clr>
            <a:srgbClr val="FDE53C"/>
          </p15:clr>
        </p15:guide>
        <p15:guide id="23" orient="horz" pos="787">
          <p15:clr>
            <a:srgbClr val="5ACBF0"/>
          </p15:clr>
        </p15:guide>
        <p15:guide id="24" orient="horz" pos="1343">
          <p15:clr>
            <a:srgbClr val="5ACBF0"/>
          </p15:clr>
        </p15:guide>
        <p15:guide id="25" orient="horz" pos="1897">
          <p15:clr>
            <a:srgbClr val="5ACBF0"/>
          </p15:clr>
        </p15:guide>
        <p15:guide id="26" orient="horz" pos="2174">
          <p15:clr>
            <a:srgbClr val="5ACBF0"/>
          </p15:clr>
        </p15:guide>
        <p15:guide id="27" orient="horz" pos="2451">
          <p15:clr>
            <a:srgbClr val="5ACBF0"/>
          </p15:clr>
        </p15:guide>
        <p15:guide id="28" orient="horz" pos="2725">
          <p15:clr>
            <a:srgbClr val="FDE53C"/>
          </p15:clr>
        </p15:guide>
        <p15:guide id="29" orient="horz" pos="2984">
          <p15:clr>
            <a:srgbClr val="F26B43"/>
          </p15:clr>
        </p15:guide>
        <p15:guide id="30" orient="horz" pos="1620">
          <p15:clr>
            <a:srgbClr val="FDE53C"/>
          </p15:clr>
        </p15:guide>
        <p15:guide id="31" pos="5505">
          <p15:clr>
            <a:srgbClr val="F26B43"/>
          </p15:clr>
        </p15:guide>
        <p15:guide id="32" pos="2880">
          <p15:clr>
            <a:srgbClr val="FDE53C"/>
          </p15:clr>
        </p15:guide>
        <p15:guide id="33" orient="horz" pos="478">
          <p15:clr>
            <a:srgbClr val="C35EA4"/>
          </p15:clr>
        </p15:guide>
        <p15:guide id="34" orient="horz" pos="84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hyperlink" Target="https://2dilution2.github.io/Personal_project_1/index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5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8559" l="0" r="0" t="-5280"/>
          <a:stretch/>
        </p:blipFill>
        <p:spPr>
          <a:xfrm>
            <a:off x="410000" y="148500"/>
            <a:ext cx="4995001" cy="4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type="ctrTitle"/>
          </p:nvPr>
        </p:nvSpPr>
        <p:spPr>
          <a:xfrm>
            <a:off x="5824538" y="809625"/>
            <a:ext cx="2913721" cy="16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8"/>
          <p:cNvSpPr txBox="1"/>
          <p:nvPr>
            <p:ph idx="1" type="subTitle"/>
          </p:nvPr>
        </p:nvSpPr>
        <p:spPr>
          <a:xfrm>
            <a:off x="5824538" y="3084910"/>
            <a:ext cx="2913721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이희석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28"/>
          <p:cNvSpPr/>
          <p:nvPr/>
        </p:nvSpPr>
        <p:spPr>
          <a:xfrm flipH="1" rot="10800000">
            <a:off x="332811" y="332399"/>
            <a:ext cx="4995000" cy="43200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67225" y="1083575"/>
            <a:ext cx="4861500" cy="360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3" name="Google Shape;313;p37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7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new arrival    acoustic    </a:t>
            </a: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classic    </a:t>
            </a: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electric    accessary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519725" y="1161100"/>
            <a:ext cx="4756500" cy="17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519725" y="3035625"/>
            <a:ext cx="2286000" cy="15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2975200" y="3035625"/>
            <a:ext cx="2286000" cy="15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492350" y="2452900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6083100" y="1161100"/>
            <a:ext cx="2723100" cy="76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</a:t>
            </a: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맨 윗 배너 3개 이미지 자동 전환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775" y="2070625"/>
            <a:ext cx="2747739" cy="16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429625" y="230075"/>
            <a:ext cx="4861500" cy="360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429625" y="3832800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2" name="Google Shape;332;p38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8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480775" y="593775"/>
            <a:ext cx="1359900" cy="216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80763" y="3978225"/>
            <a:ext cx="16563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b="1" sz="7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480775" y="3094500"/>
            <a:ext cx="4759200" cy="62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event </a:t>
            </a: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ba</a:t>
            </a: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n</a:t>
            </a: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5431250" y="40594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</a:t>
            </a: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5431250" y="8096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3880075" y="3912225"/>
            <a:ext cx="132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180425" y="608900"/>
            <a:ext cx="1359900" cy="216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3880075" y="593775"/>
            <a:ext cx="1359900" cy="216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021725" y="1289625"/>
            <a:ext cx="2721600" cy="76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best seller 가로스크롤 최대 5개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725" y="2137025"/>
            <a:ext cx="2721600" cy="104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467225" y="1083575"/>
            <a:ext cx="4861500" cy="274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9" name="Google Shape;349;p39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0" name="Google Shape;350;p39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9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1786675" y="1659850"/>
            <a:ext cx="2144700" cy="28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아이디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1786675" y="1946650"/>
            <a:ext cx="2144700" cy="28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비밀번호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128175" y="2616150"/>
            <a:ext cx="706200" cy="1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계정 찾기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2324275" y="2297001"/>
            <a:ext cx="1069500" cy="2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로그인버튼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2284175" y="2803775"/>
            <a:ext cx="1227600" cy="20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2897975" y="2616150"/>
            <a:ext cx="706200" cy="1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가입하기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467225" y="385602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518363" y="4001450"/>
            <a:ext cx="16563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b="1" sz="7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5468850" y="40826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917675" y="3935450"/>
            <a:ext cx="132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6021725" y="2002200"/>
            <a:ext cx="2721600" cy="754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및 비밀번호 입력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소셜로그인 : 구글, 카카오톡, 네이버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4" name="Google Shape;374;p40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5" name="Google Shape;375;p40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643913" y="1470800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아이디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1643913" y="1730475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643913" y="1990150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 확인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1643913" y="2249825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이름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1643913" y="2509500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휴대전화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1643913" y="2769175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이메일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1643913" y="3136150"/>
            <a:ext cx="21927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이용약관 동의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128863" y="3525650"/>
            <a:ext cx="1222800" cy="2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2126463" y="3842025"/>
            <a:ext cx="1227600" cy="20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b="1" sz="7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5431250" y="42259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6021725" y="1797425"/>
            <a:ext cx="2721600" cy="112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아이디 중복확인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비밀번호 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 회원가입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2" name="Google Shape;402;p41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3" name="Google Shape;403;p41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1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3510975" y="1536900"/>
            <a:ext cx="1803300" cy="19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인기순 / 높은 가격순 / 낮은가격순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787875" y="1814847"/>
            <a:ext cx="1203900" cy="16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2287825" y="1838847"/>
            <a:ext cx="1203900" cy="16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3787775" y="1826847"/>
            <a:ext cx="1203900" cy="16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b="1" sz="7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4" name="Google Shape;424;p42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5" name="Google Shape;425;p42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2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1333275" y="1401725"/>
            <a:ext cx="1490400" cy="16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758925" y="1401725"/>
            <a:ext cx="469800" cy="4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3290700" y="1401725"/>
            <a:ext cx="1656300" cy="16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상품 설명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b="1" sz="7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021725" y="1401725"/>
            <a:ext cx="2721600" cy="954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작은이미지에 마우스 올리면 크게확대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758925" y="1947650"/>
            <a:ext cx="469800" cy="4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758925" y="2493575"/>
            <a:ext cx="469800" cy="4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343" y="2511149"/>
            <a:ext cx="3256781" cy="15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0" name="Google Shape;450;p43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3"/>
          <p:cNvSpPr txBox="1"/>
          <p:nvPr>
            <p:ph idx="4294967295" type="ctrTitle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809625" y="1814425"/>
            <a:ext cx="3995400" cy="6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구매후기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809625" y="1215300"/>
            <a:ext cx="3995400" cy="52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제품상세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b="1"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b="1" sz="7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09625" y="2527838"/>
            <a:ext cx="3995400" cy="6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배송안내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809625" y="3271275"/>
            <a:ext cx="3995400" cy="6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Q&amp;A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b="4064" l="0" r="0" t="9076"/>
          <a:stretch/>
        </p:blipFill>
        <p:spPr>
          <a:xfrm>
            <a:off x="410000" y="398875"/>
            <a:ext cx="4995000" cy="43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>
            <a:hlinkClick r:id="rId4"/>
          </p:cNvPr>
          <p:cNvSpPr txBox="1"/>
          <p:nvPr>
            <p:ph type="ctrTitle"/>
          </p:nvPr>
        </p:nvSpPr>
        <p:spPr>
          <a:xfrm>
            <a:off x="5824550" y="2058900"/>
            <a:ext cx="2913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화면 구현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44"/>
          <p:cNvSpPr/>
          <p:nvPr/>
        </p:nvSpPr>
        <p:spPr>
          <a:xfrm flipH="1" rot="10800000">
            <a:off x="332811" y="332399"/>
            <a:ext cx="4995000" cy="43200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/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엮은이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78" name="Google Shape;478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77" r="4077" t="0"/>
          <a:stretch/>
        </p:blipFill>
        <p:spPr>
          <a:xfrm>
            <a:off x="326550" y="367750"/>
            <a:ext cx="3095101" cy="4333801"/>
          </a:xfrm>
          <a:prstGeom prst="rect">
            <a:avLst/>
          </a:prstGeom>
        </p:spPr>
      </p:pic>
      <p:sp>
        <p:nvSpPr>
          <p:cNvPr id="479" name="Google Shape;479;p45"/>
          <p:cNvSpPr txBox="1"/>
          <p:nvPr>
            <p:ph idx="4294967295" type="subTitle"/>
          </p:nvPr>
        </p:nvSpPr>
        <p:spPr>
          <a:xfrm>
            <a:off x="3738577" y="2099350"/>
            <a:ext cx="45900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이름 : 이희석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전화번호 : 010-6586-0833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이메일 : 2dilution2@gmail.com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GitHub 주소 : https://github.com/2dilution2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/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/>
              <a:t>THANK YOU</a:t>
            </a:r>
            <a:endParaRPr/>
          </a:p>
        </p:txBody>
      </p:sp>
      <p:pic>
        <p:nvPicPr>
          <p:cNvPr id="485" name="Google Shape;485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053" r="14060" t="0"/>
          <a:stretch/>
        </p:blipFill>
        <p:spPr>
          <a:xfrm>
            <a:off x="404888" y="404813"/>
            <a:ext cx="2076452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053" r="14060" t="0"/>
          <a:stretch/>
        </p:blipFill>
        <p:spPr>
          <a:xfrm>
            <a:off x="6662550" y="405000"/>
            <a:ext cx="2076452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810000" y="405000"/>
            <a:ext cx="3320087" cy="9987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목차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810000" y="2069307"/>
            <a:ext cx="3345656" cy="225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60350" lvl="0" marL="2667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60350" lvl="0" marL="2667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기술스택 및 IDE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60350" lvl="0" marL="2667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60350" lvl="0" marL="2667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사이트 주소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4" name="Google Shape;23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634" l="0" r="0" t="37007"/>
          <a:stretch/>
        </p:blipFill>
        <p:spPr>
          <a:xfrm>
            <a:off x="5409010" y="404813"/>
            <a:ext cx="3328986" cy="20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1203" l="0" r="0" t="11211"/>
          <a:stretch/>
        </p:blipFill>
        <p:spPr>
          <a:xfrm>
            <a:off x="5417361" y="2671765"/>
            <a:ext cx="3328988" cy="20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>
            <p:ph idx="11" type="ftr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ctrTitle"/>
          </p:nvPr>
        </p:nvSpPr>
        <p:spPr>
          <a:xfrm>
            <a:off x="814388" y="816769"/>
            <a:ext cx="4588668" cy="11497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1228725" y="3186000"/>
            <a:ext cx="3762375" cy="1140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662" r="7662" t="0"/>
          <a:stretch/>
        </p:blipFill>
        <p:spPr>
          <a:xfrm>
            <a:off x="0" y="0"/>
            <a:ext cx="3080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>
                <a:latin typeface="Avenir"/>
                <a:ea typeface="Avenir"/>
                <a:cs typeface="Avenir"/>
                <a:sym typeface="Avenir"/>
              </a:rPr>
              <a:t>Acoustic : </a:t>
            </a:r>
            <a:endParaRPr sz="2348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b="1" lang="ko" sz="2348">
                <a:latin typeface="Nanum Myeongjo"/>
                <a:ea typeface="Nanum Myeongjo"/>
                <a:cs typeface="Nanum Myeongjo"/>
                <a:sym typeface="Nanum Myeongjo"/>
              </a:rPr>
              <a:t>음향적으로 가공되지않은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3628775" y="2069225"/>
            <a:ext cx="48096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요즘은 인공적으</a:t>
            </a: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로 가공된 것들을 많이 접하다보니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쉽게 피로감을 느끼게 됩니다.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입는 것, 먹는 것, 심지어 sns로 만들어진 행복까지.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우리를 편하게 하기위해 만들어졌지만 오히려 불편해지는 아이러니한 상황이 온 것입니다.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3" name="Google Shape;253;p31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9" name="Google Shape;259;p32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5715844" y="0"/>
            <a:ext cx="342816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08925" y="953850"/>
            <a:ext cx="4742400" cy="3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 sz="1300">
                <a:latin typeface="Nanum Myeongjo"/>
                <a:ea typeface="Nanum Myeongjo"/>
                <a:cs typeface="Nanum Myeongjo"/>
                <a:sym typeface="Nanum Myeongjo"/>
              </a:rPr>
              <a:t>지금 이런 우리에게 가장 필요한 것은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 sz="1700">
                <a:latin typeface="Nanum Myeongjo"/>
                <a:ea typeface="Nanum Myeongjo"/>
                <a:cs typeface="Nanum Myeongjo"/>
                <a:sym typeface="Nanum Myeongjo"/>
              </a:rPr>
              <a:t>일상에서 잠시라도 벗어나는 것</a:t>
            </a: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제가 추천하는 방법은 </a:t>
            </a:r>
            <a:r>
              <a:rPr b="1" lang="ko" sz="3200">
                <a:latin typeface="Nanum Myeongjo"/>
                <a:ea typeface="Nanum Myeongjo"/>
                <a:cs typeface="Nanum Myeongjo"/>
                <a:sym typeface="Nanum Myeongjo"/>
              </a:rPr>
              <a:t>기타연주</a:t>
            </a: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 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022" l="0" r="0" t="11022"/>
          <a:stretch/>
        </p:blipFill>
        <p:spPr>
          <a:xfrm>
            <a:off x="406003" y="407193"/>
            <a:ext cx="8332247" cy="43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 flipH="1" rot="10800000">
            <a:off x="323764" y="324663"/>
            <a:ext cx="8334900" cy="43335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405750" y="414631"/>
            <a:ext cx="8332247" cy="2670095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b" bIns="685800" lIns="1165850" spcFirstLastPara="1" rIns="116585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기타의 음은 작지만 멀리 들리고, 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마음 속 깊이 스며든다.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405497" y="3084909"/>
            <a:ext cx="8332499" cy="1651397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이고르 스트라빈스키(러시아 작곡가)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71" name="Google Shape;271;p33"/>
          <p:cNvCxnSpPr/>
          <p:nvPr/>
        </p:nvCxnSpPr>
        <p:spPr>
          <a:xfrm>
            <a:off x="4369500" y="2768153"/>
            <a:ext cx="405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</a:pPr>
            <a:fld id="{00000000-1234-1234-1234-123412341234}" type="slidenum">
              <a:rPr b="0" i="0" lang="ko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33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기술스택 및 개발환경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Skill &amp; 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161" l="0" r="0" t="23027"/>
          <a:stretch/>
        </p:blipFill>
        <p:spPr>
          <a:xfrm>
            <a:off x="6247210" y="0"/>
            <a:ext cx="2896792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5626" l="0" r="0" t="5634"/>
          <a:stretch/>
        </p:blipFill>
        <p:spPr>
          <a:xfrm>
            <a:off x="6246900" y="1714500"/>
            <a:ext cx="2896788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5594" l="0" r="0" t="5603"/>
          <a:stretch/>
        </p:blipFill>
        <p:spPr>
          <a:xfrm>
            <a:off x="6246900" y="3429000"/>
            <a:ext cx="2896788" cy="1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812006" y="398861"/>
            <a:ext cx="7519988" cy="52268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사용한 기술 스택 및 IDE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1248595" y="1589408"/>
            <a:ext cx="3270384" cy="414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사용한 기술 스택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9" name="Google Shape;289;p35"/>
          <p:cNvSpPr txBox="1"/>
          <p:nvPr>
            <p:ph idx="3" type="body"/>
          </p:nvPr>
        </p:nvSpPr>
        <p:spPr>
          <a:xfrm>
            <a:off x="4769734" y="1589400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IDE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1" name="Google Shape;291;p35"/>
          <p:cNvSpPr txBox="1"/>
          <p:nvPr>
            <p:ph idx="11" type="ftr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77" y="1912198"/>
            <a:ext cx="1100075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301" y="1912198"/>
            <a:ext cx="779942" cy="110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621" y="1912198"/>
            <a:ext cx="1016276" cy="11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736" y="1912198"/>
            <a:ext cx="1100073" cy="110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>
            <p:ph idx="3" type="body"/>
          </p:nvPr>
        </p:nvSpPr>
        <p:spPr>
          <a:xfrm>
            <a:off x="6744784" y="1589425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TOOL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676" y="1912200"/>
            <a:ext cx="733561" cy="1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182" y="0"/>
            <a:ext cx="34331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4" name="Google Shape;304;p36"/>
          <p:cNvSpPr txBox="1"/>
          <p:nvPr>
            <p:ph idx="1" type="subTitle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3525475" y="912925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fVTI">
  <a:themeElements>
    <a:clrScheme name="Leaf">
      <a:dk1>
        <a:srgbClr val="000000"/>
      </a:dk1>
      <a:lt1>
        <a:srgbClr val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